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7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93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3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5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7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3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1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7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6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0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9175E-46E1-4488-A12E-9A0781D86C3A}" type="datetimeFigureOut">
              <a:rPr lang="ru-RU" smtClean="0"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A5F2D-5798-4F96-A4D9-27CB4FF7D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6" y="103398"/>
            <a:ext cx="4171540" cy="3406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25" y="103398"/>
            <a:ext cx="3649160" cy="34065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64" y="103398"/>
            <a:ext cx="3945519" cy="3406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6" y="3602038"/>
            <a:ext cx="4171540" cy="3255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25" y="3602038"/>
            <a:ext cx="3727940" cy="3255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44" y="3602038"/>
            <a:ext cx="4015857" cy="32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57600" cy="30667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08" y="-1"/>
            <a:ext cx="3910819" cy="3066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72" y="0"/>
            <a:ext cx="4342228" cy="3066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756"/>
            <a:ext cx="3939891" cy="36428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66" y="3140377"/>
            <a:ext cx="3769205" cy="3569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53" y="3140377"/>
            <a:ext cx="3934265" cy="35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72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2016-09-15T22:55:13Z</dcterms:created>
  <dcterms:modified xsi:type="dcterms:W3CDTF">2016-09-15T23:03:25Z</dcterms:modified>
</cp:coreProperties>
</file>