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Старшая группа «Божьи коровки»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Уголок природы!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Пользователь\Desktop\божья коровка отчёт\фото прс\IMG_20161201_12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17271"/>
            <a:ext cx="6553200" cy="397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конструктивной деятельности!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Desktop\божья коровка отчёт\фото прс\IMG_20161201_124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962400" cy="5147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Центр дидактических и настольно – печатных игр!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Пользователь\Desktop\божья коровка отчёт\фото прс\IMG_20161201_12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848600" cy="441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Средства технического оснащения!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Desktop\божья коровка отчёт\фото прс\IMG_20161201_12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4196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божья коровка отчёт\фото прс\IMG_20161201_12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90988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«Кухня!»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Desktop\божья коровка отчёт\фото прс\IMG_20161201_124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010400" cy="3943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Уголок книги «</a:t>
            </a:r>
            <a:r>
              <a:rPr lang="ru-RU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Сказкин</a:t>
            </a:r>
            <a:r>
              <a:rPr lang="ru-RU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дом»!</a:t>
            </a:r>
            <a:endParaRPr lang="ru-RU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ТАРШАЯ ГРУППА\IMG_1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654800" cy="443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уединения!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ТАРШАЯ ГРУППА\IMG_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54800" cy="443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Патриотический уголок!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 descr="E:\СТАРШАЯ ГРУППА\IMG_1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654800" cy="443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Уголок художественно – эстетической деятельности «Королевство цветных кисточек»!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E:\СТАРШАЯ ГРУППА\IMG_1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5644"/>
            <a:ext cx="3962400" cy="507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уголок!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СТАРШАЯ ГРУППА\IMG_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654800" cy="443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Уголок правил дорожного движения!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E:\СТАРШАЯ ГРУППА\IMG_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267200" cy="489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Уголок физической  культуры!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E:\СТАРШАЯ ГРУППА\IMG_20151124_15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9817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«Больница!»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Пользователь\Desktop\божья коровка отчёт\фото прс\IMG_20161201_12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429000" cy="4563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69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Предметно – развивающая среда</vt:lpstr>
      <vt:lpstr>Уголок книги «Сказкин дом»!</vt:lpstr>
      <vt:lpstr>Уголок уединения!</vt:lpstr>
      <vt:lpstr>Патриотический уголок!</vt:lpstr>
      <vt:lpstr>Уголок художественно – эстетической деятельности «Королевство цветных кисточек»! </vt:lpstr>
      <vt:lpstr>Театральный уголок!</vt:lpstr>
      <vt:lpstr>Уголок правил дорожного движения!</vt:lpstr>
      <vt:lpstr>Уголок физической  культуры!</vt:lpstr>
      <vt:lpstr>«Больница!»</vt:lpstr>
      <vt:lpstr>Уголок природы!</vt:lpstr>
      <vt:lpstr>Центр конструктивной деятельности!</vt:lpstr>
      <vt:lpstr>Центр дидактических и настольно – печатных игр!</vt:lpstr>
      <vt:lpstr>Средства технического оснащения!</vt:lpstr>
      <vt:lpstr>«Кухня!»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</dc:title>
  <dc:creator>Инна</dc:creator>
  <cp:lastModifiedBy>Пользователь</cp:lastModifiedBy>
  <cp:revision>14</cp:revision>
  <dcterms:created xsi:type="dcterms:W3CDTF">2016-11-02T07:02:27Z</dcterms:created>
  <dcterms:modified xsi:type="dcterms:W3CDTF">2016-12-01T06:57:51Z</dcterms:modified>
</cp:coreProperties>
</file>