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74" r:id="rId3"/>
    <p:sldId id="275" r:id="rId4"/>
    <p:sldId id="258" r:id="rId5"/>
    <p:sldId id="276" r:id="rId6"/>
    <p:sldId id="277" r:id="rId7"/>
    <p:sldId id="273" r:id="rId8"/>
    <p:sldId id="27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50" autoAdjust="0"/>
    <p:restoredTop sz="94660"/>
  </p:normalViewPr>
  <p:slideViewPr>
    <p:cSldViewPr>
      <p:cViewPr varScale="1">
        <p:scale>
          <a:sx n="84" d="100"/>
          <a:sy n="84" d="100"/>
        </p:scale>
        <p:origin x="1733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FE8D-134A-4B7F-8CED-D5C9A2B5B203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A70F-E838-4816-B5DB-3B01D5792B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FE8D-134A-4B7F-8CED-D5C9A2B5B203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A70F-E838-4816-B5DB-3B01D5792B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FE8D-134A-4B7F-8CED-D5C9A2B5B203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A70F-E838-4816-B5DB-3B01D5792B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FE8D-134A-4B7F-8CED-D5C9A2B5B203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A70F-E838-4816-B5DB-3B01D5792B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FE8D-134A-4B7F-8CED-D5C9A2B5B203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A70F-E838-4816-B5DB-3B01D5792B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FE8D-134A-4B7F-8CED-D5C9A2B5B203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A70F-E838-4816-B5DB-3B01D5792B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FE8D-134A-4B7F-8CED-D5C9A2B5B203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A70F-E838-4816-B5DB-3B01D5792B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FE8D-134A-4B7F-8CED-D5C9A2B5B203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A70F-E838-4816-B5DB-3B01D5792B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FE8D-134A-4B7F-8CED-D5C9A2B5B203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A70F-E838-4816-B5DB-3B01D5792B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FE8D-134A-4B7F-8CED-D5C9A2B5B203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A70F-E838-4816-B5DB-3B01D5792B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FE8D-134A-4B7F-8CED-D5C9A2B5B203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A70F-E838-4816-B5DB-3B01D5792B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CFE8D-134A-4B7F-8CED-D5C9A2B5B203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AA70F-E838-4816-B5DB-3B01D5792B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000100" y="1571612"/>
            <a:ext cx="7330981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Блогерство, как прием развития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связной монологической речи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детей 5-7 лет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9578" y="4941168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Подготовила: воспитатель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А.С.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Карпачева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4546" y="214290"/>
            <a:ext cx="471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МБДОУ Знаменский детский сад «Светлячок».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7744" y="1412776"/>
            <a:ext cx="471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Опыт работы по теме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4077072"/>
            <a:ext cx="2520280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</a:t>
            </a: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Актуальность</a:t>
            </a:r>
            <a:endParaRPr lang="ru-RU" sz="22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Дошкольный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возраст является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сензитивным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речевого развития ребенка. В этот возрастной период наблюдается интенсивное развитие всех сторон речи: активного и пассивного словаря, звуковой и интонационной культурой речи, грамматического строя речи, связной речи. Ребенок к концу дошкольного возраста овладевает речью как средством общения и культуры.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Традиционно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речи в дошкольных образовательных учреждениях реализуется с помощью таких методов и приемов, как рассматривание картины, составление рассказа по картине, составление описательного рассказа по игрушке, пересказ художественного произведения, словесные дидактические игры, речевые упражнения и другие.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317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Современные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 уже не мечтают быть моряками, пожарными, учителями, как это было совсем недавно. Зато все чаще от ребенка можно услышать: «Я буду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блогером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Загадочная даже для многих взрослых профессия вызывает у родителей недоумение. Между тем, детский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блогинг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видеоблогинг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в последнее время пользуется огромной популярностью. Быть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блогером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сейчас очень модно. Дети-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блогеры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рассуждают на камеру, показывают места, где гуляют, учатся, занимаются спортом или просто проводят время.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Однако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время не стоит на месте, меняются стандарты и требования к образованию. Кроме традиционных форм в развитии детей, мы постоянно ищем новые пути, стараемся шагать в ногу со временем. В соответствии с ФГОС ДО связная речь, творчество, познание, саморазвитие – главные составляющие в вопросах развития дошкольника, в том числе речевого.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Поэтому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считаем эффективным применение приёма «детского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блогерства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для развития связной речи детей старшего дошкольного возраста, который усилит речевую мотивацию к  созданию  условий  для  построения детьми самостоятельных высказываний и рассуждений.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7458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85720" y="285728"/>
            <a:ext cx="857256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Прием «Блогерство»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позволяет: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355600" marR="0" lvl="0" indent="366713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личностные качества детей;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355600" marR="0" lvl="0" indent="366713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Учить преодолевать скованность;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355600" marR="0" lvl="0" indent="366713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Быть активным и самостоятельным собеседником;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355600" marR="0" lvl="0" indent="366713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уверенность в себе и своих высказываниях, строить монолог, а также развивать культуру общения и речи;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355600" marR="0" lvl="0" indent="366713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Устранять избыточное,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психоэмоциональное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мышечное напряжение вне речи и во время нее, а также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аграматичное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использование слов в структуре связного высказывания;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355600" marR="0" lvl="0" indent="366713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Овладевать связным описательным и последовательным рассказом об увиденном, умением пользоваться различными типами предложений.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indent="190500" algn="l" fontAlgn="base"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ормирование навыков овладения связным описательным и последовательным рассказом, посредством применения приема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блогерства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детей 5-7 лет </a:t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 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связную монологическую речь;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коммуникативность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личное взаимодействие детей;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составлять рассказ, используя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алгоритм;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формировать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начальные представления о профессиональных журналистских 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блогерских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качествах 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Однако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этот приём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мало изучен,  поэтому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решили глубоко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его изучить 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активно внедрить его в работу с детьми по развитию у них связной речи.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Дети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моей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придумали  передачу «Не детские истины»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основное содержимое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передачи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регулярно добавляемые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записи, содержащие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определенную тему, 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изображения или мультимедиа.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Отснятые видео-материалы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монтируются 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в один ролик. </a:t>
            </a:r>
            <a:endParaRPr lang="ru-RU" sz="1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То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есть, иными словами это один из способов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поделиться  с родителями  и иной аудиторией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своими знаниями, мнением,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событиями,  которые проходят в нашем детском саду. Кроме того, дети готовят различные видеопоздравления для своих родителей. </a:t>
            </a: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Записанный видео блог передачи выкладывается в </a:t>
            </a:r>
            <a:r>
              <a:rPr lang="en-US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Instagram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детского сада.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29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«Не детские истины».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«Огонь друг или враг».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51" b="45274"/>
          <a:stretch/>
        </p:blipFill>
        <p:spPr>
          <a:xfrm>
            <a:off x="539552" y="1556792"/>
            <a:ext cx="2376264" cy="208823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01" b="16399"/>
          <a:stretch/>
        </p:blipFill>
        <p:spPr>
          <a:xfrm>
            <a:off x="6240089" y="3247810"/>
            <a:ext cx="2446711" cy="32283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0" b="15351"/>
          <a:stretch/>
        </p:blipFill>
        <p:spPr>
          <a:xfrm>
            <a:off x="3851920" y="1422206"/>
            <a:ext cx="2088232" cy="28754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6" t="30050" r="9050" b="34250"/>
          <a:stretch/>
        </p:blipFill>
        <p:spPr>
          <a:xfrm>
            <a:off x="1037656" y="4054192"/>
            <a:ext cx="2664296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99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«Не детские истины»</a:t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подготовительная группа «Божьи коровки» Видео  2021г.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325" y="1364601"/>
            <a:ext cx="1775541" cy="243529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00" b="33200"/>
          <a:stretch/>
        </p:blipFill>
        <p:spPr>
          <a:xfrm>
            <a:off x="5921910" y="4005064"/>
            <a:ext cx="2901462" cy="23762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12" b="25757"/>
          <a:stretch/>
        </p:blipFill>
        <p:spPr>
          <a:xfrm>
            <a:off x="5915206" y="1224255"/>
            <a:ext cx="2572250" cy="25202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50" b="27951"/>
          <a:stretch/>
        </p:blipFill>
        <p:spPr>
          <a:xfrm>
            <a:off x="755576" y="1433960"/>
            <a:ext cx="2291993" cy="22942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50" b="33200"/>
          <a:stretch/>
        </p:blipFill>
        <p:spPr>
          <a:xfrm>
            <a:off x="134379" y="3585560"/>
            <a:ext cx="3165231" cy="25202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6" t="30050" r="27250" b="35300"/>
          <a:stretch/>
        </p:blipFill>
        <p:spPr>
          <a:xfrm>
            <a:off x="3514024" y="4221088"/>
            <a:ext cx="2088233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950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результате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детей развита монологическая речь;</a:t>
            </a:r>
          </a:p>
          <a:p>
            <a:pPr marL="0" indent="0">
              <a:buNone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Дети могут составлять рассказ, используя алгоритм;</a:t>
            </a:r>
          </a:p>
          <a:p>
            <a:pPr marL="0" indent="0">
              <a:buNone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 детей  развит словарный запас по темам «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Блогерство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» и «Журналистика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».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3708400"/>
            <a:ext cx="457200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0259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976</TotalTime>
  <Words>557</Words>
  <Application>Microsoft Office PowerPoint</Application>
  <PresentationFormat>Экран (4:3)</PresentationFormat>
  <Paragraphs>42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Цель: формирование навыков овладения связным описательным и последовательным рассказом, посредством применения приема блогерства у детей 5-7 лет  </vt:lpstr>
      <vt:lpstr>Передача «Не детские истины».  «Огонь друг или враг».</vt:lpstr>
      <vt:lpstr>Передача «Не детские истины» подготовительная группа «Божьи коровки» Видео  2021г.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Анна</cp:lastModifiedBy>
  <cp:revision>85</cp:revision>
  <dcterms:created xsi:type="dcterms:W3CDTF">2018-04-27T21:45:19Z</dcterms:created>
  <dcterms:modified xsi:type="dcterms:W3CDTF">2022-02-13T21:31:00Z</dcterms:modified>
</cp:coreProperties>
</file>